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314" r:id="rId2"/>
    <p:sldId id="2316" r:id="rId3"/>
    <p:sldId id="2315" r:id="rId4"/>
    <p:sldId id="1489" r:id="rId5"/>
    <p:sldId id="2326" r:id="rId6"/>
    <p:sldId id="2338" r:id="rId7"/>
    <p:sldId id="2339" r:id="rId8"/>
    <p:sldId id="2346" r:id="rId9"/>
    <p:sldId id="2347" r:id="rId10"/>
    <p:sldId id="2348" r:id="rId11"/>
    <p:sldId id="2327" r:id="rId12"/>
    <p:sldId id="2363" r:id="rId13"/>
    <p:sldId id="2329" r:id="rId14"/>
    <p:sldId id="2330" r:id="rId15"/>
    <p:sldId id="2349" r:id="rId16"/>
    <p:sldId id="2350" r:id="rId17"/>
    <p:sldId id="2351" r:id="rId18"/>
    <p:sldId id="2353" r:id="rId19"/>
    <p:sldId id="2352" r:id="rId20"/>
    <p:sldId id="2354" r:id="rId21"/>
    <p:sldId id="2355" r:id="rId22"/>
    <p:sldId id="2323" r:id="rId23"/>
    <p:sldId id="232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770" y="2291715"/>
            <a:ext cx="66878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BOX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智能实验箱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18091" y="1586475"/>
            <a:ext cx="668551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这个指令在输出类别指令中。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运行该指令清除点阵LED模块中的所有数据，熄灭LED，同样需要配合点阵显示指令使用。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08" y="2083874"/>
            <a:ext cx="2124792" cy="676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8390" y="1271258"/>
            <a:ext cx="568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第一步：搭建硬件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470" y="1731633"/>
            <a:ext cx="756310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将点阵LED模块、数码管模块、声音传感器模块放置于主控板的任意六边形区域，磁铁吸合。接着把主控板和计算机连接起来，打开主控板电源开关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45" y="3208008"/>
            <a:ext cx="4198755" cy="3318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8390" y="2770505"/>
            <a:ext cx="60305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打开浏览器，登录“好好搭搭”网站；单击网站上方的“创作”按钮，在“创作模板”网页中选择无线下载模式编程中的好搭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BOX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智能实验箱，点击进入编程界面。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8466" y="1741720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第二步：进入网站编程界面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5" y="1174115"/>
            <a:ext cx="6871970" cy="4293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25395" y="5680710"/>
            <a:ext cx="39649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点亮指定坐标的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5" y="1174115"/>
            <a:ext cx="2813685" cy="4015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2591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55" y="1252220"/>
            <a:ext cx="4324350" cy="4352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29205" y="5605145"/>
            <a:ext cx="31445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绘制规则几何图形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0" y="1252220"/>
            <a:ext cx="3500120" cy="3586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4159" y="1596618"/>
            <a:ext cx="7896590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之前的课中，大家曾用数码管显示了各种环境下声音的强度值，大概在500~2500之间跳动。如何用最小长度为1、最大长度为8的线段来对应声音强度值的500~2500。在数学上，将两个不同的数值范围进行对应，被称之为“映射”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首先，需准确的测量声音强度的最大值和最小值。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5245" y="1912965"/>
            <a:ext cx="9006224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数码管测量并显示声音强度的最大值。需要创建一个变量Sound_max，用于存储声音的最大值，再创建一个变量Sound_now，用于存储每次读取声音传感器的值。即每读取声音强度值一次，先存储到变量Sound_now，再让变量Sound_now与Sound_max比较，如果Sound_now大于Sound_max，则将变量Sound_max的值替换为Sound_now的值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330960"/>
            <a:ext cx="4893945" cy="41065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294130"/>
            <a:ext cx="5007610" cy="4270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8389" y="1264669"/>
            <a:ext cx="9585647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获取环境中声音的最大值的Sound_max和最小值Sound_min。将最大值和最小值之间的差值等分成9份，即全灭加8种点阵共9种状态，每一份的值相等，存到变量Sound_unit里。将采集值减去最小值再除以Sound_unit便得到了点阵上要点亮的最高点的坐标y_max，最后再用重复指令，从底部一直点亮到y_max的位置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举例：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max=901   min=1   unit=100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采集值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，结果为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ymax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，要点亮四个灯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252309" y="2923120"/>
            <a:ext cx="533387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点阵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LED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的使用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——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声音检测仪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26105" y="5494655"/>
            <a:ext cx="4825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x=3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那一列的用点阵屏一条竖线的长度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来代表声音的强度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65" y="713105"/>
            <a:ext cx="528637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63595" y="5800725"/>
            <a:ext cx="48253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条竖线显示声音的波形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95" y="537845"/>
            <a:ext cx="5086985" cy="5262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380" y="899160"/>
            <a:ext cx="398780" cy="1993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拓展与思考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8390" y="1444307"/>
            <a:ext cx="8399642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最后一个案例中用到了两个重复指令的嵌套，试试看如果不用嵌套结构，程序会是什么效果？再试试将其他语句改到不同的嵌套层有什么变化？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尝试利用蜂鸣器、单色LED模块、彩色LED模块和点阵模块等，制作一个灯光变化能跟随音乐律动的智能装置。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60704" y="1224309"/>
            <a:ext cx="4494112" cy="776715"/>
            <a:chOff x="2070781" y="1670076"/>
            <a:chExt cx="3612877" cy="624412"/>
          </a:xfrm>
        </p:grpSpPr>
        <p:sp>
          <p:nvSpPr>
            <p:cNvPr id="21" name="ïş1îḓê"/>
            <p:cNvSpPr/>
            <p:nvPr/>
          </p:nvSpPr>
          <p:spPr>
            <a:xfrm>
              <a:off x="2070781" y="1670139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情景描述</a:t>
              </a: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62690" cy="776637"/>
            <a:chOff x="2034026" y="2490855"/>
            <a:chExt cx="3668008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81528" y="2564444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知识与概念</a:t>
              </a: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94360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397923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grpSp>
        <p:nvGrpSpPr>
          <p:cNvPr id="3" name="ísļïďe"/>
          <p:cNvGrpSpPr/>
          <p:nvPr/>
        </p:nvGrpSpPr>
        <p:grpSpPr>
          <a:xfrm>
            <a:off x="5060651" y="4598320"/>
            <a:ext cx="4448444" cy="776637"/>
            <a:chOff x="2034026" y="3326376"/>
            <a:chExt cx="3576164" cy="624349"/>
          </a:xfrm>
        </p:grpSpPr>
        <p:sp>
          <p:nvSpPr>
            <p:cNvPr id="4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04</a:t>
              </a:r>
            </a:p>
          </p:txBody>
        </p:sp>
        <p:sp>
          <p:nvSpPr>
            <p:cNvPr id="5" name="îśļïḑè"/>
            <p:cNvSpPr/>
            <p:nvPr/>
          </p:nvSpPr>
          <p:spPr bwMode="auto">
            <a:xfrm>
              <a:off x="2726396" y="3390266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拓展与思考</a:t>
              </a:r>
            </a:p>
          </p:txBody>
        </p:sp>
      </p:grpSp>
      <p:cxnSp>
        <p:nvCxnSpPr>
          <p:cNvPr id="6" name="直接连接符 21"/>
          <p:cNvCxnSpPr/>
          <p:nvPr/>
        </p:nvCxnSpPr>
        <p:spPr>
          <a:xfrm>
            <a:off x="6051111" y="527568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情景描述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3400" y="1353185"/>
            <a:ext cx="84796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手机中的录音机可以记录实时的声音，用录音机录制一段声音，可以发现录制同时屏幕上会出现跳跃的波形，这些波形是如何产生的呢？又代表着什么意义呢？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40" y="3942715"/>
            <a:ext cx="53244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7608" y="1996440"/>
            <a:ext cx="698664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要探索以上的问题，可以制作一个声音检测仪，用声音传感器检测声音，再用一个工具来显示声音波形，好搭BOX套件中有一个点阵LED模块可以作为显示工作，下面一起来认识一下：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559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1471" y="2007700"/>
            <a:ext cx="657627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点阵LED屏通过LED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(发光二极管）组成，以灯珠亮灭来显示文字、图片、动画、视频等。LED点阵显示屏制作简单，安装方便，被广泛应用于各种公共场合，如汽车报站器、广告屏以及公告牌等。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1471" y="138493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1384935"/>
            <a:ext cx="3957320" cy="2282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90280" y="3949065"/>
            <a:ext cx="24815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点阵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48865" y="1785692"/>
            <a:ext cx="514236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智能实验箱中的点阵LED屏由64个红色LED组成，呈8行8列矩形排列，每个LED都有唯一的坐标。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" y="1666240"/>
            <a:ext cx="3484245" cy="3484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63214" y="996387"/>
            <a:ext cx="65115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这个指令在输出类别指令中。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通过该指令中输入的坐标值可以选取要点亮的点。 “x”和“y”之后的输入框中的数值为想要点亮的LED的x坐标和y坐标。注意，这条指令只能将想要点亮的LED坐标送给点阵LED 模块，并不能使其点亮。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91" y="2336800"/>
            <a:ext cx="4003279" cy="6411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74472" y="1668852"/>
            <a:ext cx="71507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这个指令在输出类别指令中。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单独运行点阵显示点指令不能直接点亮点阵模块，必须运行点阵显示指令之后才能点亮。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5" y="2139315"/>
            <a:ext cx="2306955" cy="7340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911</Words>
  <Application>Microsoft Office PowerPoint</Application>
  <PresentationFormat>宽屏</PresentationFormat>
  <Paragraphs>128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黑体</vt:lpstr>
      <vt:lpstr>思源黑体</vt:lpstr>
      <vt:lpstr>微软雅黑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52</cp:revision>
  <dcterms:created xsi:type="dcterms:W3CDTF">2019-11-11T11:40:00Z</dcterms:created>
  <dcterms:modified xsi:type="dcterms:W3CDTF">2020-05-07T02:31:33Z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